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458" r:id="rId2"/>
    <p:sldId id="489" r:id="rId3"/>
    <p:sldId id="484" r:id="rId4"/>
    <p:sldId id="485" r:id="rId5"/>
    <p:sldId id="487" r:id="rId6"/>
    <p:sldId id="486" r:id="rId7"/>
    <p:sldId id="465" r:id="rId8"/>
    <p:sldId id="490" r:id="rId9"/>
    <p:sldId id="493" r:id="rId10"/>
    <p:sldId id="503" r:id="rId11"/>
    <p:sldId id="495" r:id="rId12"/>
    <p:sldId id="498" r:id="rId13"/>
    <p:sldId id="496" r:id="rId14"/>
    <p:sldId id="501" r:id="rId15"/>
    <p:sldId id="502" r:id="rId16"/>
    <p:sldId id="500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8"/>
    <p:restoredTop sz="81423"/>
  </p:normalViewPr>
  <p:slideViewPr>
    <p:cSldViewPr snapToGrid="0" snapToObjects="1">
      <p:cViewPr varScale="1">
        <p:scale>
          <a:sx n="101" d="100"/>
          <a:sy n="101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 UI for {N}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1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dirty="0" smtClean="0"/>
              <a:t>, </a:t>
            </a:r>
            <a:r>
              <a:rPr lang="en-US" dirty="0" err="1" smtClean="0"/>
              <a:t>CocoaPods</a:t>
            </a:r>
            <a:r>
              <a:rPr lang="en-US" dirty="0" smtClean="0"/>
              <a:t>, Android</a:t>
            </a:r>
            <a:r>
              <a:rPr lang="en-US" baseline="0" dirty="0" smtClean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valid </a:t>
            </a:r>
            <a:r>
              <a:rPr lang="en-US" dirty="0" err="1" smtClean="0"/>
              <a:t>NativeScript</a:t>
            </a:r>
            <a:r>
              <a:rPr lang="en-US" baseline="0" dirty="0" smtClean="0"/>
              <a:t> JavaScript/</a:t>
            </a:r>
            <a:r>
              <a:rPr lang="en-US" baseline="0" dirty="0" err="1" smtClean="0"/>
              <a:t>TypeScript</a:t>
            </a:r>
            <a:r>
              <a:rPr lang="en-US" baseline="0" smtClean="0"/>
              <a:t> code, but it’s hitting iOS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6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is Progress?</a:t>
            </a:r>
          </a:p>
          <a:p>
            <a:r>
              <a:rPr lang="en-US" dirty="0" smtClean="0"/>
              <a:t>How do we make money from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</a:p>
          <a:p>
            <a:r>
              <a:rPr lang="en-US" dirty="0" smtClean="0"/>
              <a:t>UI for {N},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nativescript.github.io/developer-day-workshop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://bit.ly/how-nativescript-works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271299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 &amp; Angular 2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500939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🔥 Building performant native mobile </a:t>
            </a:r>
            <a:r>
              <a:rPr lang="en-US" dirty="0"/>
              <a:t>apps 🔥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438152" y="4847599"/>
            <a:ext cx="10839448" cy="4465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Open </a:t>
            </a:r>
            <a:r>
              <a:rPr lang="en-US" b="1" dirty="0" smtClean="0">
                <a:hlinkClick r:id="rId4"/>
              </a:rPr>
              <a:t>https</a:t>
            </a:r>
            <a:r>
              <a:rPr lang="en-US" b="1" dirty="0">
                <a:hlinkClick r:id="rId4"/>
              </a:rPr>
              <a:t>://nativescript.github.io/developer-day-workshop</a:t>
            </a:r>
            <a:r>
              <a:rPr lang="en-US" b="1" dirty="0" smtClean="0">
                <a:hlinkClick r:id="rId4"/>
              </a:rPr>
              <a:t>/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Android and </a:t>
            </a:r>
            <a:r>
              <a:rPr lang="en-US" dirty="0"/>
              <a:t>iOS APIs </a:t>
            </a:r>
            <a:r>
              <a:rPr lang="en-US" dirty="0" smtClean="0"/>
              <a:t>🚪🏃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Example: NativeScript file </a:t>
            </a:r>
            <a:r>
              <a:rPr lang="en-US" dirty="0"/>
              <a:t>module 📚</a:t>
            </a:r>
            <a:endParaRPr lang="en-US" sz="4000" dirty="0"/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same approach works for the </a:t>
            </a:r>
            <a:r>
              <a:rPr lang="en-US" dirty="0"/>
              <a:t>UI 🖌</a:t>
            </a:r>
            <a:endParaRPr lang="en-US" sz="40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Modules—There are a </a:t>
            </a:r>
            <a:r>
              <a:rPr lang="en-US" dirty="0"/>
              <a:t>lot 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success ⚽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/>
              <a:t>is Growing 🛩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2" y="1350334"/>
            <a:ext cx="10058400" cy="421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1238" y="6110982"/>
            <a:ext cx="791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Roman" charset="0"/>
                <a:ea typeface="Avenir Roman" charset="0"/>
                <a:cs typeface="Avenir Roman" charset="0"/>
              </a:rPr>
              <a:t>Weekly </a:t>
            </a:r>
            <a:r>
              <a:rPr lang="en-US" sz="2000" dirty="0" err="1" smtClean="0"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n-US" sz="2000" dirty="0" smtClean="0">
                <a:latin typeface="Avenir Roman" charset="0"/>
                <a:ea typeface="Avenir Roman" charset="0"/>
                <a:cs typeface="Avenir Roman" charset="0"/>
              </a:rPr>
              <a:t> downloads of the “</a:t>
            </a:r>
            <a:r>
              <a:rPr lang="en-US" sz="2000" dirty="0" err="1" smtClean="0"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2000" dirty="0" smtClean="0">
                <a:latin typeface="Avenir Roman" charset="0"/>
                <a:ea typeface="Avenir Roman" charset="0"/>
                <a:cs typeface="Avenir Roman" charset="0"/>
              </a:rPr>
              <a:t>” package in 2016.</a:t>
            </a:r>
          </a:p>
        </p:txBody>
      </p:sp>
    </p:spTree>
    <p:extLst>
      <p:ext uri="{BB962C8B-B14F-4D97-AF65-F5344CB8AC3E}">
        <p14:creationId xmlns:p14="http://schemas.microsoft.com/office/powerpoint/2010/main" val="17281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Hands-on workshops! </a:t>
            </a:r>
            <a:r>
              <a:rPr lang="en-US" dirty="0"/>
              <a:t>⛵</a:t>
            </a:r>
          </a:p>
        </p:txBody>
      </p:sp>
    </p:spTree>
    <p:extLst>
      <p:ext uri="{BB962C8B-B14F-4D97-AF65-F5344CB8AC3E}">
        <p14:creationId xmlns:p14="http://schemas.microsoft.com/office/powerpoint/2010/main" val="9952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19" y="2105652"/>
            <a:ext cx="2397163" cy="26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169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iOS and Android apps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with </a:t>
            </a:r>
            <a:r>
              <a:rPr lang="en-US" sz="3467" b="1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 or </a:t>
            </a:r>
            <a:r>
              <a:rPr lang="en-US" sz="3467" b="1" dirty="0" err="1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b="1" dirty="0" smtClean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3467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 reasons you should </a:t>
            </a:r>
            <a:r>
              <a:rPr lang="en-US" dirty="0" smtClean="0"/>
              <a:t>care</a:t>
            </a:r>
          </a:p>
          <a:p>
            <a:r>
              <a:rPr lang="en-US" dirty="0" smtClean="0"/>
              <a:t>🐷🐝🐼🐶🐸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UI 🏎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Maximum code and skill reusability 📱🖥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0034" y="1859014"/>
            <a:ext cx="58321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JavaScript/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Angular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CSS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3</a:t>
            </a:r>
            <a:r>
              <a:rPr lang="en-US" sz="2800" baseline="30000" dirty="0" smtClean="0">
                <a:latin typeface="Avenir Roman" charset="0"/>
                <a:ea typeface="Avenir Roman" charset="0"/>
                <a:cs typeface="Avenir Roman" charset="0"/>
              </a:rPr>
              <a:t>rd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-party libraries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Npm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CocoaPods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Android Arsenal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0142" y="1364290"/>
            <a:ext cx="8378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First-class Angular and </a:t>
            </a:r>
            <a:r>
              <a:rPr lang="en-US" sz="3200" dirty="0" err="1" smtClean="0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support 👑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50" y="2588612"/>
            <a:ext cx="2397163" cy="26466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5" y="2920016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7" y="3250241"/>
            <a:ext cx="867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4" y="3250241"/>
            <a:ext cx="8675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  <a:endParaRPr lang="en-US" sz="80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2" y="2732280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0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2" y="220131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4" y="256837"/>
            <a:ext cx="14801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1"/>
            <a:ext cx="75373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0" y="1722827"/>
            <a:ext cx="92390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2" y="2368738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7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4" y="2506533"/>
            <a:ext cx="3787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100% access to Android and </a:t>
            </a:r>
            <a:r>
              <a:rPr lang="en-US" sz="3600" smtClean="0">
                <a:latin typeface="Avenir Roman" charset="0"/>
                <a:ea typeface="Avenir Roman" charset="0"/>
                <a:cs typeface="Avenir Roman" charset="0"/>
              </a:rPr>
              <a:t>iOS </a:t>
            </a:r>
            <a:r>
              <a:rPr lang="en-US" sz="3600">
                <a:latin typeface="Avenir Roman" charset="0"/>
                <a:ea typeface="Avenir Roman" charset="0"/>
                <a:cs typeface="Avenir Roman" charset="0"/>
              </a:rPr>
              <a:t>APIs 📷 ⏱ 🗺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6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6893</TotalTime>
  <Words>243</Words>
  <Application>Microsoft Macintosh PowerPoint</Application>
  <PresentationFormat>Widescreen</PresentationFormat>
  <Paragraphs>56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Avenir Book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Arial</vt:lpstr>
      <vt:lpstr>NativeScript</vt:lpstr>
      <vt:lpstr>NativeScript &amp; Angular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 📚</vt:lpstr>
      <vt:lpstr>The same approach works for the UI 🖌</vt:lpstr>
      <vt:lpstr>NativeScript Modules—There are a lot 🚚</vt:lpstr>
      <vt:lpstr>PowerPoint Presentation</vt:lpstr>
      <vt:lpstr>NativeScript is Growing 🛩</vt:lpstr>
      <vt:lpstr>Hands-on workshops! ⛵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136</cp:revision>
  <dcterms:created xsi:type="dcterms:W3CDTF">2016-04-07T02:45:18Z</dcterms:created>
  <dcterms:modified xsi:type="dcterms:W3CDTF">2016-09-18T18:26:50Z</dcterms:modified>
</cp:coreProperties>
</file>